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92"/>
    <p:restoredTop sz="95221"/>
  </p:normalViewPr>
  <p:slideViewPr>
    <p:cSldViewPr snapToGrid="0" snapToObjects="1">
      <p:cViewPr varScale="1">
        <p:scale>
          <a:sx n="162" d="100"/>
          <a:sy n="162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ACF94-3823-F844-A8A7-4FB96C80A5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Optimized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AF57D2-41D5-4C4C-A3E0-4058D228AF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Dynamically Rebalancing Trading Algorithm</a:t>
            </a:r>
          </a:p>
        </p:txBody>
      </p:sp>
    </p:spTree>
    <p:extLst>
      <p:ext uri="{BB962C8B-B14F-4D97-AF65-F5344CB8AC3E}">
        <p14:creationId xmlns:p14="http://schemas.microsoft.com/office/powerpoint/2010/main" val="1843572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89E8C-39AB-CF45-B192-08880BC48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DE8765-73A0-5747-94CF-39352D48D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157" y="2867479"/>
            <a:ext cx="2781300" cy="927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3C9FB4-3CAA-9F43-B6BB-73C663884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64" y="2892879"/>
            <a:ext cx="2717800" cy="876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E53C8D-8CCD-A844-B791-90CFFC53C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1393" y="2930979"/>
            <a:ext cx="2730500" cy="838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D39637-A4C9-994C-88DD-049C14EE83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2254" y="4452709"/>
            <a:ext cx="3570871" cy="1520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1318B5-01A6-2A48-AA71-E6299D729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4081" y="4604656"/>
            <a:ext cx="2942562" cy="121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84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4ED00-8A24-B343-9A45-C8E484B74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CE331-95E3-1F40-AE7E-0B2D313F4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diversified optimal portfolio using k-means, PCA and  Monte Carlo Simulation on historical closing prices.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56480F-B481-1541-A926-C9A696345026}"/>
              </a:ext>
            </a:extLst>
          </p:cNvPr>
          <p:cNvSpPr txBox="1"/>
          <p:nvPr/>
        </p:nvSpPr>
        <p:spPr>
          <a:xfrm>
            <a:off x="7219174" y="3976007"/>
            <a:ext cx="33634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 1:  Max Sharpe Ratio</a:t>
            </a:r>
          </a:p>
          <a:p>
            <a:r>
              <a:rPr lang="en-US" dirty="0"/>
              <a:t>Option 2:  Minimum Volatility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4E2270-E8C0-8D46-B935-34186463C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344037"/>
            <a:ext cx="4923969" cy="301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350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B300E-D2EE-1646-AA8F-8F018CBB7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FB65D8-E218-424F-9EA4-6C09AF8EBF8E}"/>
              </a:ext>
            </a:extLst>
          </p:cNvPr>
          <p:cNvSpPr txBox="1"/>
          <p:nvPr/>
        </p:nvSpPr>
        <p:spPr>
          <a:xfrm>
            <a:off x="7002228" y="3388180"/>
            <a:ext cx="4838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Asset Class Constituents based on MCS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179F57-19AD-2A49-A551-58C8196DF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607" y="1592578"/>
            <a:ext cx="2715118" cy="49388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76BE07-DD76-674C-8E4E-9941988EA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1592578"/>
            <a:ext cx="2720553" cy="493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176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2E716-7157-7242-9048-26864C820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091419-3A58-184B-9D9F-A09AFA53BB01}"/>
              </a:ext>
            </a:extLst>
          </p:cNvPr>
          <p:cNvSpPr txBox="1"/>
          <p:nvPr/>
        </p:nvSpPr>
        <p:spPr>
          <a:xfrm>
            <a:off x="751114" y="2751364"/>
            <a:ext cx="493757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Use finta to generate trading signals</a:t>
            </a:r>
          </a:p>
          <a:p>
            <a:pPr marL="285750" indent="-285750">
              <a:buFontTx/>
              <a:buChar char="-"/>
            </a:pPr>
            <a:r>
              <a:rPr lang="en-US" dirty="0"/>
              <a:t>Fit a model to make buy/sell predictions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 Alpaca to submit orders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Rebalance the portfolio on schedule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0A735D5-2FBF-884B-B0BB-15FA186CC2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04440" y="2057401"/>
            <a:ext cx="5101760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825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863D7-C99D-294C-958D-5DEB502FF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indicators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D77D6-9460-8247-BD2F-ACC5FA19C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Moving Average (SMA)</a:t>
            </a:r>
          </a:p>
          <a:p>
            <a:r>
              <a:rPr lang="en-US" dirty="0"/>
              <a:t>Exponential Moving Average (EMA)</a:t>
            </a:r>
          </a:p>
          <a:p>
            <a:r>
              <a:rPr lang="en-US" dirty="0"/>
              <a:t>Weighted Moving Average (WMA)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B87D72-24F5-D148-A0FF-F9376BAE9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6195" y="4001141"/>
            <a:ext cx="2942562" cy="121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141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E7659-0544-1A4A-A073-2AB8A4FD6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indicators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00668D-F6C4-4A49-99CA-883DAB9D2B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3796" y="2177597"/>
            <a:ext cx="6491194" cy="40243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9F9E22-00FA-4445-A1A6-DFDCA55564F3}"/>
              </a:ext>
            </a:extLst>
          </p:cNvPr>
          <p:cNvSpPr/>
          <p:nvPr/>
        </p:nvSpPr>
        <p:spPr>
          <a:xfrm>
            <a:off x="690259" y="2338098"/>
            <a:ext cx="359425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Simple Moving Average (SMA)</a:t>
            </a:r>
          </a:p>
          <a:p>
            <a:pPr marL="285750" indent="-285750">
              <a:buFontTx/>
              <a:buChar char="-"/>
            </a:pPr>
            <a:r>
              <a:rPr lang="en-US" dirty="0"/>
              <a:t>Best Short Window</a:t>
            </a:r>
          </a:p>
          <a:p>
            <a:pPr marL="285750" indent="-285750">
              <a:buFontTx/>
              <a:buChar char="-"/>
            </a:pPr>
            <a:r>
              <a:rPr lang="en-US" dirty="0"/>
              <a:t>Best Long Window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0E557D-A37C-2644-89B5-5B85BFBBD72F}"/>
              </a:ext>
            </a:extLst>
          </p:cNvPr>
          <p:cNvSpPr txBox="1"/>
          <p:nvPr/>
        </p:nvSpPr>
        <p:spPr>
          <a:xfrm>
            <a:off x="767443" y="4188279"/>
            <a:ext cx="372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Decision Tree Classifier</a:t>
            </a:r>
          </a:p>
          <a:p>
            <a:r>
              <a:rPr lang="en-US" dirty="0"/>
              <a:t>- Classify the ticker as buy or sell</a:t>
            </a:r>
          </a:p>
        </p:txBody>
      </p:sp>
    </p:spTree>
    <p:extLst>
      <p:ext uri="{BB962C8B-B14F-4D97-AF65-F5344CB8AC3E}">
        <p14:creationId xmlns:p14="http://schemas.microsoft.com/office/powerpoint/2010/main" val="3842525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55572-7BBD-4C4E-B77A-D949C6B05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13620-B168-4F47-8C4B-78949E500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Current Portfolio Position</a:t>
            </a:r>
          </a:p>
          <a:p>
            <a:r>
              <a:rPr lang="en-US" dirty="0"/>
              <a:t>Get Signal (Buy or Sell) from model</a:t>
            </a:r>
          </a:p>
          <a:p>
            <a:r>
              <a:rPr lang="en-US" dirty="0"/>
              <a:t>if position == 0 and should_buy == True</a:t>
            </a:r>
          </a:p>
          <a:p>
            <a:pPr lvl="1"/>
            <a:r>
              <a:rPr lang="en-US" dirty="0"/>
              <a:t>Submit buy order</a:t>
            </a:r>
          </a:p>
          <a:p>
            <a:r>
              <a:rPr lang="en-US" dirty="0"/>
              <a:t>if position &gt; 0 and should_buy == False</a:t>
            </a:r>
          </a:p>
          <a:p>
            <a:pPr lvl="1"/>
            <a:r>
              <a:rPr lang="en-US" dirty="0"/>
              <a:t>Submit sell order</a:t>
            </a:r>
          </a:p>
          <a:p>
            <a:r>
              <a:rPr lang="en-US" dirty="0"/>
              <a:t>Else Hold</a:t>
            </a:r>
          </a:p>
          <a:p>
            <a:r>
              <a:rPr lang="en-US" dirty="0"/>
              <a:t>Schedule Weekly Portfolio Rebalancing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EBB50-01A5-1345-BA66-22C8BAF3D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552" y="2831474"/>
            <a:ext cx="3599604" cy="119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980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044D8-4965-B64D-B9C8-E734DDD5D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691D1-991E-0046-8887-CF34D1041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 classification model for interactive trading.</a:t>
            </a:r>
          </a:p>
          <a:p>
            <a:r>
              <a:rPr lang="en-US" dirty="0"/>
              <a:t>Simulate a paper trading algorithm compared to industry.</a:t>
            </a:r>
          </a:p>
          <a:p>
            <a:r>
              <a:rPr lang="en-US" dirty="0"/>
              <a:t>Benchmarking predicted trade strategy.</a:t>
            </a:r>
          </a:p>
        </p:txBody>
      </p:sp>
    </p:spTree>
    <p:extLst>
      <p:ext uri="{BB962C8B-B14F-4D97-AF65-F5344CB8AC3E}">
        <p14:creationId xmlns:p14="http://schemas.microsoft.com/office/powerpoint/2010/main" val="393361156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144</TotalTime>
  <Words>185</Words>
  <Application>Microsoft Macintosh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Vapor Trail</vt:lpstr>
      <vt:lpstr>Optimized Portfolio</vt:lpstr>
      <vt:lpstr>Tools</vt:lpstr>
      <vt:lpstr>approach</vt:lpstr>
      <vt:lpstr>approach</vt:lpstr>
      <vt:lpstr>Approach</vt:lpstr>
      <vt:lpstr>Technical indicators</vt:lpstr>
      <vt:lpstr>Technical indicators</vt:lpstr>
      <vt:lpstr>Trading Algorithm</vt:lpstr>
      <vt:lpstr>Next Steps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Optimized Portfolio</dc:title>
  <dc:creator>Alphonso Logan</dc:creator>
  <cp:lastModifiedBy>Alphonso Logan</cp:lastModifiedBy>
  <cp:revision>20</cp:revision>
  <dcterms:created xsi:type="dcterms:W3CDTF">2023-04-13T00:53:17Z</dcterms:created>
  <dcterms:modified xsi:type="dcterms:W3CDTF">2023-04-13T03:17:20Z</dcterms:modified>
</cp:coreProperties>
</file>

<file path=docProps/thumbnail.jpeg>
</file>